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56" r:id="rId2"/>
    <p:sldId id="371" r:id="rId3"/>
    <p:sldId id="372" r:id="rId4"/>
    <p:sldId id="257" r:id="rId5"/>
    <p:sldId id="258" r:id="rId6"/>
    <p:sldId id="377" r:id="rId7"/>
    <p:sldId id="378" r:id="rId8"/>
    <p:sldId id="271" r:id="rId9"/>
    <p:sldId id="272" r:id="rId10"/>
    <p:sldId id="347" r:id="rId11"/>
    <p:sldId id="348" r:id="rId12"/>
    <p:sldId id="349" r:id="rId13"/>
    <p:sldId id="350" r:id="rId14"/>
    <p:sldId id="379" r:id="rId15"/>
    <p:sldId id="380" r:id="rId16"/>
    <p:sldId id="351" r:id="rId17"/>
    <p:sldId id="352" r:id="rId18"/>
    <p:sldId id="353" r:id="rId19"/>
    <p:sldId id="354" r:id="rId20"/>
    <p:sldId id="355" r:id="rId21"/>
    <p:sldId id="356" r:id="rId22"/>
    <p:sldId id="365" r:id="rId23"/>
    <p:sldId id="366" r:id="rId24"/>
    <p:sldId id="373" r:id="rId25"/>
    <p:sldId id="374" r:id="rId26"/>
    <p:sldId id="357" r:id="rId27"/>
    <p:sldId id="358" r:id="rId28"/>
    <p:sldId id="369" r:id="rId29"/>
    <p:sldId id="370" r:id="rId30"/>
    <p:sldId id="359" r:id="rId31"/>
    <p:sldId id="360" r:id="rId32"/>
    <p:sldId id="263" r:id="rId33"/>
    <p:sldId id="264" r:id="rId34"/>
    <p:sldId id="381" r:id="rId35"/>
    <p:sldId id="382" r:id="rId36"/>
    <p:sldId id="265" r:id="rId37"/>
    <p:sldId id="266" r:id="rId38"/>
    <p:sldId id="361" r:id="rId39"/>
    <p:sldId id="362" r:id="rId40"/>
    <p:sldId id="267" r:id="rId41"/>
    <p:sldId id="268" r:id="rId42"/>
    <p:sldId id="301" r:id="rId43"/>
    <p:sldId id="302" r:id="rId44"/>
    <p:sldId id="299" r:id="rId45"/>
    <p:sldId id="300" r:id="rId46"/>
    <p:sldId id="389" r:id="rId47"/>
    <p:sldId id="390" r:id="rId48"/>
    <p:sldId id="305" r:id="rId49"/>
    <p:sldId id="306" r:id="rId50"/>
    <p:sldId id="363" r:id="rId51"/>
    <p:sldId id="364" r:id="rId52"/>
    <p:sldId id="323" r:id="rId53"/>
    <p:sldId id="324" r:id="rId54"/>
    <p:sldId id="367" r:id="rId55"/>
    <p:sldId id="368" r:id="rId56"/>
    <p:sldId id="307" r:id="rId57"/>
    <p:sldId id="308" r:id="rId58"/>
    <p:sldId id="315" r:id="rId59"/>
    <p:sldId id="316" r:id="rId60"/>
    <p:sldId id="394" r:id="rId61"/>
    <p:sldId id="332" r:id="rId62"/>
    <p:sldId id="383" r:id="rId63"/>
    <p:sldId id="384" r:id="rId64"/>
    <p:sldId id="385" r:id="rId65"/>
    <p:sldId id="386" r:id="rId66"/>
    <p:sldId id="391" r:id="rId67"/>
    <p:sldId id="392" r:id="rId68"/>
    <p:sldId id="319" r:id="rId69"/>
    <p:sldId id="393" r:id="rId7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F815F8C-DE05-4D06-B930-9FB4ED2AFDCA}" type="datetimeFigureOut">
              <a:rPr lang="en-US"/>
              <a:pPr>
                <a:defRPr/>
              </a:pPr>
              <a:t>11/18/2012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26A83D-F27C-41D1-92C5-ED10BBFF2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7ABFF7-28C1-4A20-8A8C-34F4D8DE9B4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C0D8E-D0A5-4C2C-8C5B-F7C891E676C9}" type="datetimeFigureOut">
              <a:rPr lang="en-US"/>
              <a:pPr>
                <a:defRPr/>
              </a:pPr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45EF9-5A3B-445B-98B5-7C33EBF3D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A0A95-EA23-48EB-AE22-914DAA3098D9}" type="datetimeFigureOut">
              <a:rPr lang="en-US"/>
              <a:pPr>
                <a:defRPr/>
              </a:pPr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8DB5F-D510-4E21-B5B4-27381E5F6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0868B-B9D5-4154-B5DB-B401263DBC84}" type="datetimeFigureOut">
              <a:rPr lang="en-US"/>
              <a:pPr>
                <a:defRPr/>
              </a:pPr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9B4C6-BFDE-4443-9672-F5B94D56A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BEB0-49D1-4DBD-8837-A703EF63D6C5}" type="datetimeFigureOut">
              <a:rPr lang="en-US"/>
              <a:pPr>
                <a:defRPr/>
              </a:pPr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B8237-1FAB-4306-AFCC-A7387C941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AF010-EFBD-4825-B0E6-51812ED05A72}" type="datetimeFigureOut">
              <a:rPr lang="en-US"/>
              <a:pPr>
                <a:defRPr/>
              </a:pPr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927B9-B125-4820-B1B7-3B4015CD6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D9FC7-F9A3-40EB-899F-71AB3116F13F}" type="datetimeFigureOut">
              <a:rPr lang="en-US"/>
              <a:pPr>
                <a:defRPr/>
              </a:pPr>
              <a:t>11/18/2012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C107-7542-489F-9B4C-4AC3E22CE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F193C-83FB-44A6-A118-23D91B7250E2}" type="datetimeFigureOut">
              <a:rPr lang="en-US"/>
              <a:pPr>
                <a:defRPr/>
              </a:pPr>
              <a:t>11/18/2012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EA32F-8372-45EB-A5D2-D97D5B331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9D138-F666-4092-9EAD-071750B87E28}" type="datetimeFigureOut">
              <a:rPr lang="en-US"/>
              <a:pPr>
                <a:defRPr/>
              </a:pPr>
              <a:t>11/18/2012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73031-DF92-4846-BB2A-511D0A20C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FA4C4-09E8-4924-927B-1FF177969BC1}" type="datetimeFigureOut">
              <a:rPr lang="en-US"/>
              <a:pPr>
                <a:defRPr/>
              </a:pPr>
              <a:t>11/18/2012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A3141-133A-46A0-A9D0-7A7711016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8D916-3D51-43B9-9A0D-BFE870CDCF91}" type="datetimeFigureOut">
              <a:rPr lang="en-US"/>
              <a:pPr>
                <a:defRPr/>
              </a:pPr>
              <a:t>11/18/2012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BF7B5-9EF8-4B9E-83C8-32F6616E5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41E7A-DDD4-4421-B909-534D1716DD77}" type="datetimeFigureOut">
              <a:rPr lang="en-US"/>
              <a:pPr>
                <a:defRPr/>
              </a:pPr>
              <a:t>11/18/2012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C4D5D-8FA1-4F00-B824-16068BAD1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AD4C45-2CA7-4E48-854A-B18BFDDC300B}" type="datetimeFigureOut">
              <a:rPr lang="en-US"/>
              <a:pPr>
                <a:defRPr/>
              </a:pPr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675334-09A3-4374-A7E2-A0CEC99A8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914400" y="4953000"/>
            <a:ext cx="7772400" cy="1470025"/>
          </a:xfrm>
        </p:spPr>
        <p:txBody>
          <a:bodyPr/>
          <a:lstStyle/>
          <a:p>
            <a:r>
              <a:rPr lang="en-US" smtClean="0"/>
              <a:t>Post-Mission Challenge</a:t>
            </a:r>
          </a:p>
        </p:txBody>
      </p:sp>
      <p:pic>
        <p:nvPicPr>
          <p:cNvPr id="14338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066800"/>
            <a:ext cx="8839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__F</a:t>
            </a:r>
            <a:r>
              <a:rPr lang="en-US" sz="4400" baseline="-25000">
                <a:latin typeface="Calibri" pitchFamily="34" charset="0"/>
              </a:rPr>
              <a:t>2 </a:t>
            </a:r>
            <a:r>
              <a:rPr lang="en-US" sz="4400">
                <a:latin typeface="Calibri" pitchFamily="34" charset="0"/>
              </a:rPr>
              <a:t>+__K</a:t>
            </a:r>
            <a:r>
              <a:rPr lang="en-US" sz="4400">
                <a:latin typeface="Bell MT"/>
              </a:rPr>
              <a:t>I</a:t>
            </a:r>
            <a:r>
              <a:rPr lang="en-US" sz="4400">
                <a:latin typeface="Calibri" pitchFamily="34" charset="0"/>
              </a:rPr>
              <a:t>      __</a:t>
            </a:r>
            <a:r>
              <a:rPr lang="en-US" sz="4400">
                <a:latin typeface="Bell MT"/>
              </a:rPr>
              <a:t>I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+__KF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90115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405313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F</a:t>
            </a:r>
            <a:r>
              <a:rPr lang="en-US" sz="4400" baseline="-25000">
                <a:latin typeface="Calibri" pitchFamily="34" charset="0"/>
              </a:rPr>
              <a:t>2 </a:t>
            </a:r>
            <a:r>
              <a:rPr lang="en-US" sz="4400">
                <a:latin typeface="Calibri" pitchFamily="34" charset="0"/>
              </a:rPr>
              <a:t>+ 2K</a:t>
            </a:r>
            <a:r>
              <a:rPr lang="en-US" sz="4400">
                <a:latin typeface="Bell MT"/>
              </a:rPr>
              <a:t>I</a:t>
            </a:r>
            <a:r>
              <a:rPr lang="en-US" sz="4400">
                <a:latin typeface="Calibri" pitchFamily="34" charset="0"/>
              </a:rPr>
              <a:t>      </a:t>
            </a:r>
            <a:r>
              <a:rPr lang="en-US" sz="4400">
                <a:latin typeface="Bell MT"/>
              </a:rPr>
              <a:t>I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+ 2KF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Single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91139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6720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 txBox="1">
            <a:spLocks/>
          </p:cNvSpPr>
          <p:nvPr/>
        </p:nvSpPr>
        <p:spPr bwMode="auto">
          <a:xfrm>
            <a:off x="457200" y="2438400"/>
            <a:ext cx="8686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latin typeface="Calibri" pitchFamily="34" charset="0"/>
              </a:rPr>
              <a:t>__Al(NO</a:t>
            </a:r>
            <a:r>
              <a:rPr lang="en-US" sz="3600" baseline="-25000">
                <a:latin typeface="Calibri" pitchFamily="34" charset="0"/>
              </a:rPr>
              <a:t>3</a:t>
            </a:r>
            <a:r>
              <a:rPr lang="en-US" sz="3600">
                <a:latin typeface="Calibri" pitchFamily="34" charset="0"/>
              </a:rPr>
              <a:t>)</a:t>
            </a:r>
            <a:r>
              <a:rPr lang="en-US" sz="3600" baseline="-25000">
                <a:latin typeface="Calibri" pitchFamily="34" charset="0"/>
              </a:rPr>
              <a:t>3 </a:t>
            </a:r>
            <a:r>
              <a:rPr lang="en-US" sz="3600">
                <a:latin typeface="Calibri" pitchFamily="34" charset="0"/>
              </a:rPr>
              <a:t>+__H</a:t>
            </a:r>
            <a:r>
              <a:rPr lang="en-US" sz="3600" baseline="-25000">
                <a:latin typeface="Calibri" pitchFamily="34" charset="0"/>
              </a:rPr>
              <a:t>2</a:t>
            </a:r>
            <a:r>
              <a:rPr lang="en-US" sz="3600">
                <a:latin typeface="Calibri" pitchFamily="34" charset="0"/>
              </a:rPr>
              <a:t>SO</a:t>
            </a:r>
            <a:r>
              <a:rPr lang="en-US" sz="3600" baseline="-25000">
                <a:latin typeface="Calibri" pitchFamily="34" charset="0"/>
              </a:rPr>
              <a:t>4</a:t>
            </a:r>
            <a:r>
              <a:rPr lang="en-US" sz="3600">
                <a:latin typeface="Calibri" pitchFamily="34" charset="0"/>
              </a:rPr>
              <a:t>     __Al</a:t>
            </a:r>
            <a:r>
              <a:rPr lang="en-US" sz="3600" baseline="-25000">
                <a:latin typeface="Calibri" pitchFamily="34" charset="0"/>
              </a:rPr>
              <a:t>2</a:t>
            </a:r>
            <a:r>
              <a:rPr lang="en-US" sz="3600">
                <a:latin typeface="Calibri" pitchFamily="34" charset="0"/>
              </a:rPr>
              <a:t>(SO</a:t>
            </a:r>
            <a:r>
              <a:rPr lang="en-US" sz="3600" baseline="-25000">
                <a:latin typeface="Calibri" pitchFamily="34" charset="0"/>
              </a:rPr>
              <a:t>4</a:t>
            </a:r>
            <a:r>
              <a:rPr lang="en-US" sz="3600">
                <a:latin typeface="Calibri" pitchFamily="34" charset="0"/>
              </a:rPr>
              <a:t>)</a:t>
            </a:r>
            <a:r>
              <a:rPr lang="en-US" sz="3600" baseline="-25000">
                <a:latin typeface="Calibri" pitchFamily="34" charset="0"/>
              </a:rPr>
              <a:t>3</a:t>
            </a:r>
            <a:r>
              <a:rPr lang="en-US" sz="3600">
                <a:latin typeface="Calibri" pitchFamily="34" charset="0"/>
              </a:rPr>
              <a:t>+__HNO</a:t>
            </a:r>
            <a:r>
              <a:rPr lang="en-US" sz="36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92163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49580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 txBox="1">
            <a:spLocks/>
          </p:cNvSpPr>
          <p:nvPr/>
        </p:nvSpPr>
        <p:spPr bwMode="auto">
          <a:xfrm>
            <a:off x="457200" y="2438400"/>
            <a:ext cx="8686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latin typeface="Calibri" pitchFamily="34" charset="0"/>
              </a:rPr>
              <a:t>2Al(NO</a:t>
            </a:r>
            <a:r>
              <a:rPr lang="en-US" sz="3600" baseline="-25000">
                <a:latin typeface="Calibri" pitchFamily="34" charset="0"/>
              </a:rPr>
              <a:t>3</a:t>
            </a:r>
            <a:r>
              <a:rPr lang="en-US" sz="3600">
                <a:latin typeface="Calibri" pitchFamily="34" charset="0"/>
              </a:rPr>
              <a:t>)</a:t>
            </a:r>
            <a:r>
              <a:rPr lang="en-US" sz="3600" baseline="-25000">
                <a:latin typeface="Calibri" pitchFamily="34" charset="0"/>
              </a:rPr>
              <a:t>3 </a:t>
            </a:r>
            <a:r>
              <a:rPr lang="en-US" sz="3600">
                <a:latin typeface="Calibri" pitchFamily="34" charset="0"/>
              </a:rPr>
              <a:t>+3H</a:t>
            </a:r>
            <a:r>
              <a:rPr lang="en-US" sz="3600" baseline="-25000">
                <a:latin typeface="Calibri" pitchFamily="34" charset="0"/>
              </a:rPr>
              <a:t>2</a:t>
            </a:r>
            <a:r>
              <a:rPr lang="en-US" sz="3600">
                <a:latin typeface="Calibri" pitchFamily="34" charset="0"/>
              </a:rPr>
              <a:t>SO</a:t>
            </a:r>
            <a:r>
              <a:rPr lang="en-US" sz="3600" baseline="-25000">
                <a:latin typeface="Calibri" pitchFamily="34" charset="0"/>
              </a:rPr>
              <a:t>4</a:t>
            </a:r>
            <a:r>
              <a:rPr lang="en-US" sz="3600">
                <a:latin typeface="Calibri" pitchFamily="34" charset="0"/>
              </a:rPr>
              <a:t>     Al</a:t>
            </a:r>
            <a:r>
              <a:rPr lang="en-US" sz="3600" baseline="-25000">
                <a:latin typeface="Calibri" pitchFamily="34" charset="0"/>
              </a:rPr>
              <a:t>2</a:t>
            </a:r>
            <a:r>
              <a:rPr lang="en-US" sz="3600">
                <a:latin typeface="Calibri" pitchFamily="34" charset="0"/>
              </a:rPr>
              <a:t>(SO</a:t>
            </a:r>
            <a:r>
              <a:rPr lang="en-US" sz="3600" baseline="-25000">
                <a:latin typeface="Calibri" pitchFamily="34" charset="0"/>
              </a:rPr>
              <a:t>4</a:t>
            </a:r>
            <a:r>
              <a:rPr lang="en-US" sz="3600">
                <a:latin typeface="Calibri" pitchFamily="34" charset="0"/>
              </a:rPr>
              <a:t>)</a:t>
            </a:r>
            <a:r>
              <a:rPr lang="en-US" sz="3600" baseline="-25000">
                <a:latin typeface="Calibri" pitchFamily="34" charset="0"/>
              </a:rPr>
              <a:t>3</a:t>
            </a:r>
            <a:r>
              <a:rPr lang="en-US" sz="3600">
                <a:latin typeface="Calibri" pitchFamily="34" charset="0"/>
              </a:rPr>
              <a:t>+6HNO</a:t>
            </a:r>
            <a:r>
              <a:rPr lang="en-US" sz="36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Double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93187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61645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__NaCl      __Na+ __Cl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22883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74015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2NaCl      2Na+ Cl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Decomposition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23907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995738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latin typeface="Calibri" pitchFamily="34" charset="0"/>
              </a:rPr>
              <a:t>__Cu</a:t>
            </a:r>
            <a:r>
              <a:rPr lang="en-US" sz="4000" baseline="-25000">
                <a:latin typeface="Calibri" pitchFamily="34" charset="0"/>
              </a:rPr>
              <a:t> </a:t>
            </a:r>
            <a:r>
              <a:rPr lang="en-US" sz="4000">
                <a:latin typeface="Calibri" pitchFamily="34" charset="0"/>
              </a:rPr>
              <a:t>+__AgNO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000">
                <a:latin typeface="Calibri" pitchFamily="34" charset="0"/>
              </a:rPr>
              <a:t>     __Ag+__Cu(NO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000">
                <a:latin typeface="Calibri" pitchFamily="34" charset="0"/>
              </a:rPr>
              <a:t>)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94211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138613" y="34163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latin typeface="Calibri" pitchFamily="34" charset="0"/>
              </a:rPr>
              <a:t>Cu</a:t>
            </a:r>
            <a:r>
              <a:rPr lang="en-US" sz="4000" baseline="-25000">
                <a:latin typeface="Calibri" pitchFamily="34" charset="0"/>
              </a:rPr>
              <a:t> </a:t>
            </a:r>
            <a:r>
              <a:rPr lang="en-US" sz="4000">
                <a:latin typeface="Calibri" pitchFamily="34" charset="0"/>
              </a:rPr>
              <a:t>+2AgNO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000">
                <a:latin typeface="Calibri" pitchFamily="34" charset="0"/>
              </a:rPr>
              <a:t>       2Ag+ Cu(NO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000">
                <a:latin typeface="Calibri" pitchFamily="34" charset="0"/>
              </a:rPr>
              <a:t>)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Single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95235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995738" y="3411538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__Na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+__Cl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__NaCl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96259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87680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2Na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+Cl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2NaCl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Synthesis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97283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57200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latin typeface="Calibri" pitchFamily="34" charset="0"/>
              </a:rPr>
              <a:t>__AgNO</a:t>
            </a:r>
            <a:r>
              <a:rPr lang="en-US" sz="4000" baseline="-25000">
                <a:latin typeface="Calibri" pitchFamily="34" charset="0"/>
              </a:rPr>
              <a:t>3 </a:t>
            </a:r>
            <a:r>
              <a:rPr lang="en-US" sz="4000">
                <a:latin typeface="Calibri" pitchFamily="34" charset="0"/>
              </a:rPr>
              <a:t>+__NaCl      __AgCl+__NaNO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14691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6720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 txBox="1">
            <a:spLocks/>
          </p:cNvSpPr>
          <p:nvPr/>
        </p:nvSpPr>
        <p:spPr bwMode="auto">
          <a:xfrm>
            <a:off x="457200" y="2438400"/>
            <a:ext cx="8686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latin typeface="Calibri" pitchFamily="34" charset="0"/>
              </a:rPr>
              <a:t>__Pb(NO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000">
                <a:latin typeface="Calibri" pitchFamily="34" charset="0"/>
              </a:rPr>
              <a:t>)</a:t>
            </a:r>
            <a:r>
              <a:rPr lang="en-US" sz="4000" baseline="-25000">
                <a:latin typeface="Calibri" pitchFamily="34" charset="0"/>
              </a:rPr>
              <a:t>2 </a:t>
            </a:r>
            <a:r>
              <a:rPr lang="en-US" sz="4000">
                <a:latin typeface="Calibri" pitchFamily="34" charset="0"/>
              </a:rPr>
              <a:t>+__K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S     __PbS+__KNO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98307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85775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 txBox="1">
            <a:spLocks/>
          </p:cNvSpPr>
          <p:nvPr/>
        </p:nvSpPr>
        <p:spPr bwMode="auto">
          <a:xfrm>
            <a:off x="457200" y="2438400"/>
            <a:ext cx="8686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latin typeface="Calibri" pitchFamily="34" charset="0"/>
              </a:rPr>
              <a:t>Pb(NO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000">
                <a:latin typeface="Calibri" pitchFamily="34" charset="0"/>
              </a:rPr>
              <a:t>)</a:t>
            </a:r>
            <a:r>
              <a:rPr lang="en-US" sz="4000" baseline="-25000">
                <a:latin typeface="Calibri" pitchFamily="34" charset="0"/>
              </a:rPr>
              <a:t>2 </a:t>
            </a:r>
            <a:r>
              <a:rPr lang="en-US" sz="4000">
                <a:latin typeface="Calibri" pitchFamily="34" charset="0"/>
              </a:rPr>
              <a:t>+K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S       PbS+2KNO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Double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99331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80060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      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+__O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08547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75285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2H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      2H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+O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Decomposition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09571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995738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dirty="0">
                <a:latin typeface="Calibri" pitchFamily="34" charset="0"/>
              </a:rPr>
              <a:t>__</a:t>
            </a:r>
            <a:r>
              <a:rPr lang="en-US" sz="4000" dirty="0" err="1">
                <a:latin typeface="Calibri" pitchFamily="34" charset="0"/>
              </a:rPr>
              <a:t>NaCl</a:t>
            </a:r>
            <a:r>
              <a:rPr lang="en-US" sz="4000" baseline="-25000" dirty="0">
                <a:latin typeface="Calibri" pitchFamily="34" charset="0"/>
              </a:rPr>
              <a:t> </a:t>
            </a:r>
            <a:r>
              <a:rPr lang="en-US" sz="4000" dirty="0">
                <a:latin typeface="Calibri" pitchFamily="34" charset="0"/>
              </a:rPr>
              <a:t>+__H</a:t>
            </a:r>
            <a:r>
              <a:rPr lang="en-US" sz="4000" baseline="-25000" dirty="0">
                <a:latin typeface="Calibri" pitchFamily="34" charset="0"/>
              </a:rPr>
              <a:t>2</a:t>
            </a:r>
            <a:r>
              <a:rPr lang="en-US" sz="4000" dirty="0">
                <a:latin typeface="Calibri" pitchFamily="34" charset="0"/>
              </a:rPr>
              <a:t>SO</a:t>
            </a:r>
            <a:r>
              <a:rPr lang="en-US" sz="4000" baseline="-25000" dirty="0">
                <a:latin typeface="Calibri" pitchFamily="34" charset="0"/>
              </a:rPr>
              <a:t>4</a:t>
            </a:r>
            <a:r>
              <a:rPr lang="en-US" sz="4000" dirty="0">
                <a:latin typeface="Calibri" pitchFamily="34" charset="0"/>
              </a:rPr>
              <a:t>      __</a:t>
            </a:r>
            <a:r>
              <a:rPr lang="en-US" sz="4000" dirty="0" smtClean="0">
                <a:latin typeface="Calibri" pitchFamily="34" charset="0"/>
              </a:rPr>
              <a:t>Na</a:t>
            </a:r>
            <a:r>
              <a:rPr lang="en-US" sz="4000" baseline="-25000" dirty="0" smtClean="0">
                <a:latin typeface="Calibri" pitchFamily="34" charset="0"/>
              </a:rPr>
              <a:t>2</a:t>
            </a:r>
            <a:r>
              <a:rPr lang="en-US" sz="4000" dirty="0" smtClean="0">
                <a:latin typeface="Calibri" pitchFamily="34" charset="0"/>
              </a:rPr>
              <a:t>SO</a:t>
            </a:r>
            <a:r>
              <a:rPr lang="en-US" sz="4000" baseline="-25000" dirty="0" smtClean="0">
                <a:latin typeface="Calibri" pitchFamily="34" charset="0"/>
              </a:rPr>
              <a:t>4</a:t>
            </a:r>
            <a:r>
              <a:rPr lang="en-US" sz="4000" dirty="0">
                <a:latin typeface="Calibri" pitchFamily="34" charset="0"/>
              </a:rPr>
              <a:t>+__HCl</a:t>
            </a:r>
            <a:r>
              <a:rPr lang="en-US" sz="4400" dirty="0">
                <a:latin typeface="Calibri" pitchFamily="34" charset="0"/>
              </a:rPr>
              <a:t/>
            </a:r>
            <a:br>
              <a:rPr lang="en-US" sz="4400" dirty="0">
                <a:latin typeface="Calibri" pitchFamily="34" charset="0"/>
              </a:rPr>
            </a:br>
            <a:r>
              <a:rPr lang="en-US" sz="4400" dirty="0">
                <a:latin typeface="Calibri" pitchFamily="34" charset="0"/>
              </a:rPr>
              <a:t/>
            </a:r>
            <a:br>
              <a:rPr lang="en-US" sz="4400" dirty="0">
                <a:latin typeface="Calibri" pitchFamily="34" charset="0"/>
              </a:rPr>
            </a:br>
            <a:r>
              <a:rPr lang="en-US" sz="4400" dirty="0">
                <a:latin typeface="Calibri" pitchFamily="34" charset="0"/>
              </a:rPr>
              <a:t>Balanced? What type of reaction?</a:t>
            </a:r>
            <a:br>
              <a:rPr lang="en-US" sz="4400" dirty="0">
                <a:latin typeface="Calibri" pitchFamily="34" charset="0"/>
              </a:rPr>
            </a:br>
            <a:endParaRPr lang="en-US" sz="4400" dirty="0">
              <a:latin typeface="Calibri" pitchFamily="34" charset="0"/>
            </a:endParaRPr>
          </a:p>
        </p:txBody>
      </p:sp>
      <p:pic>
        <p:nvPicPr>
          <p:cNvPr id="116739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492625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latin typeface="Calibri" pitchFamily="34" charset="0"/>
              </a:rPr>
              <a:t>2NaCl</a:t>
            </a:r>
            <a:r>
              <a:rPr lang="en-US" sz="4000" baseline="-25000">
                <a:latin typeface="Calibri" pitchFamily="34" charset="0"/>
              </a:rPr>
              <a:t> </a:t>
            </a:r>
            <a:r>
              <a:rPr lang="en-US" sz="4000">
                <a:latin typeface="Calibri" pitchFamily="34" charset="0"/>
              </a:rPr>
              <a:t>+H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SO</a:t>
            </a:r>
            <a:r>
              <a:rPr lang="en-US" sz="4000" baseline="-25000">
                <a:latin typeface="Calibri" pitchFamily="34" charset="0"/>
              </a:rPr>
              <a:t>4</a:t>
            </a:r>
            <a:r>
              <a:rPr lang="en-US" sz="4000">
                <a:latin typeface="Calibri" pitchFamily="34" charset="0"/>
              </a:rPr>
              <a:t>      Na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SO</a:t>
            </a:r>
            <a:r>
              <a:rPr lang="en-US" sz="4000" baseline="-25000">
                <a:latin typeface="Calibri" pitchFamily="34" charset="0"/>
              </a:rPr>
              <a:t>4</a:t>
            </a:r>
            <a:r>
              <a:rPr lang="en-US" sz="4000">
                <a:latin typeface="Calibri" pitchFamily="34" charset="0"/>
              </a:rPr>
              <a:t>+2HCl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Double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17763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6720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__Li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+__NaCl      __LiCl+__Na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00355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6720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Li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+NaCl      LiCl+Na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Single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01379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6720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1"/>
          <p:cNvSpPr txBox="1">
            <a:spLocks/>
          </p:cNvSpPr>
          <p:nvPr/>
        </p:nvSpPr>
        <p:spPr bwMode="auto">
          <a:xfrm>
            <a:off x="457200" y="2438400"/>
            <a:ext cx="8686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latin typeface="Calibri" pitchFamily="34" charset="0"/>
              </a:rPr>
              <a:t>__K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CO</a:t>
            </a:r>
            <a:r>
              <a:rPr lang="en-US" sz="4000" baseline="-25000">
                <a:latin typeface="Calibri" pitchFamily="34" charset="0"/>
              </a:rPr>
              <a:t>3 </a:t>
            </a:r>
            <a:r>
              <a:rPr lang="en-US" sz="4000">
                <a:latin typeface="Calibri" pitchFamily="34" charset="0"/>
              </a:rPr>
              <a:t>+__BaCl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     __KCl+__BaCO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12643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800600" y="343217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 txBox="1">
            <a:spLocks/>
          </p:cNvSpPr>
          <p:nvPr/>
        </p:nvSpPr>
        <p:spPr bwMode="auto">
          <a:xfrm>
            <a:off x="457200" y="2438400"/>
            <a:ext cx="8686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latin typeface="Calibri" pitchFamily="34" charset="0"/>
              </a:rPr>
              <a:t>K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CO</a:t>
            </a:r>
            <a:r>
              <a:rPr lang="en-US" sz="4000" baseline="-25000">
                <a:latin typeface="Calibri" pitchFamily="34" charset="0"/>
              </a:rPr>
              <a:t>3 </a:t>
            </a:r>
            <a:r>
              <a:rPr lang="en-US" sz="4000">
                <a:latin typeface="Calibri" pitchFamily="34" charset="0"/>
              </a:rPr>
              <a:t>+BaCl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     2KCl+BaCO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Double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13667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49580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latin typeface="Calibri" pitchFamily="34" charset="0"/>
              </a:rPr>
              <a:t>AgNO</a:t>
            </a:r>
            <a:r>
              <a:rPr lang="en-US" sz="4000" baseline="-25000">
                <a:latin typeface="Calibri" pitchFamily="34" charset="0"/>
              </a:rPr>
              <a:t>3 </a:t>
            </a:r>
            <a:r>
              <a:rPr lang="en-US" sz="4000">
                <a:latin typeface="Calibri" pitchFamily="34" charset="0"/>
              </a:rPr>
              <a:t>+NaCl      AgCl+NaNO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Double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15715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71963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__P+__Cl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__PCl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02403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67995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2P+3Cl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2PCl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Synthesis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03427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57200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__C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>H</a:t>
            </a:r>
            <a:r>
              <a:rPr lang="en-US" sz="4400" baseline="-25000">
                <a:latin typeface="Calibri" pitchFamily="34" charset="0"/>
              </a:rPr>
              <a:t>8 </a:t>
            </a:r>
            <a:r>
              <a:rPr lang="en-US" sz="4400">
                <a:latin typeface="Calibri" pitchFamily="34" charset="0"/>
              </a:rPr>
              <a:t>+__O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__CO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+__H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24578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110038" y="33528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C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>H</a:t>
            </a:r>
            <a:r>
              <a:rPr lang="en-US" sz="4400" baseline="-25000">
                <a:latin typeface="Calibri" pitchFamily="34" charset="0"/>
              </a:rPr>
              <a:t>8 </a:t>
            </a:r>
            <a:r>
              <a:rPr lang="en-US" sz="4400">
                <a:latin typeface="Calibri" pitchFamily="34" charset="0"/>
              </a:rPr>
              <a:t>+ 5O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3CO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+ 4H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Combustion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25602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962400" y="3298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__Mg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+__HCl      __MgCl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+__H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24931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079875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Mg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+2HCl      MgCl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+H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Single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25955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67200" y="33972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__C</a:t>
            </a:r>
            <a:r>
              <a:rPr lang="en-US" sz="4400" baseline="-25000">
                <a:latin typeface="Calibri" pitchFamily="34" charset="0"/>
              </a:rPr>
              <a:t>4</a:t>
            </a:r>
            <a:r>
              <a:rPr lang="en-US" sz="4400">
                <a:latin typeface="Calibri" pitchFamily="34" charset="0"/>
              </a:rPr>
              <a:t>H</a:t>
            </a:r>
            <a:r>
              <a:rPr lang="en-US" sz="4400" baseline="-25000">
                <a:latin typeface="Calibri" pitchFamily="34" charset="0"/>
              </a:rPr>
              <a:t>10 </a:t>
            </a:r>
            <a:r>
              <a:rPr lang="en-US" sz="4400">
                <a:latin typeface="Calibri" pitchFamily="34" charset="0"/>
              </a:rPr>
              <a:t>+__O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__CO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+__H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26626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57675" y="33528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2C</a:t>
            </a:r>
            <a:r>
              <a:rPr lang="en-US" sz="4400" baseline="-25000">
                <a:latin typeface="Calibri" pitchFamily="34" charset="0"/>
              </a:rPr>
              <a:t>4</a:t>
            </a:r>
            <a:r>
              <a:rPr lang="en-US" sz="4400">
                <a:latin typeface="Calibri" pitchFamily="34" charset="0"/>
              </a:rPr>
              <a:t>H</a:t>
            </a:r>
            <a:r>
              <a:rPr lang="en-US" sz="4400" baseline="-25000">
                <a:latin typeface="Calibri" pitchFamily="34" charset="0"/>
              </a:rPr>
              <a:t>10 </a:t>
            </a:r>
            <a:r>
              <a:rPr lang="en-US" sz="4400">
                <a:latin typeface="Calibri" pitchFamily="34" charset="0"/>
              </a:rPr>
              <a:t>+13O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8CO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+10H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Combustion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27650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27513" y="33528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__Zn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+__HCl      __ZnCl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+__H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04451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168775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Zn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+2HCl      ZnCl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+H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Single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05475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6720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3810000"/>
          </a:xfrm>
        </p:spPr>
        <p:txBody>
          <a:bodyPr/>
          <a:lstStyle/>
          <a:p>
            <a:r>
              <a:rPr lang="en-US" smtClean="0"/>
              <a:t>__CH</a:t>
            </a:r>
            <a:r>
              <a:rPr lang="en-US" baseline="-25000" smtClean="0"/>
              <a:t>4 </a:t>
            </a:r>
            <a:r>
              <a:rPr lang="en-US" smtClean="0"/>
              <a:t>+__O</a:t>
            </a:r>
            <a:r>
              <a:rPr lang="en-US" baseline="-25000" smtClean="0"/>
              <a:t>2</a:t>
            </a:r>
            <a:r>
              <a:rPr lang="en-US" smtClean="0"/>
              <a:t>      __CO</a:t>
            </a:r>
            <a:r>
              <a:rPr lang="en-US" baseline="-25000" smtClean="0"/>
              <a:t>2</a:t>
            </a:r>
            <a:r>
              <a:rPr lang="en-US" smtClean="0"/>
              <a:t> +__H</a:t>
            </a:r>
            <a:r>
              <a:rPr lang="en-US" baseline="-25000" smtClean="0"/>
              <a:t>2</a:t>
            </a:r>
            <a:r>
              <a:rPr lang="en-US" smtClean="0"/>
              <a:t>O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Balanced? What type of reaction?</a:t>
            </a:r>
            <a:br>
              <a:rPr lang="en-US" smtClean="0"/>
            </a:br>
            <a:endParaRPr lang="en-US" smtClean="0"/>
          </a:p>
        </p:txBody>
      </p:sp>
      <p:pic>
        <p:nvPicPr>
          <p:cNvPr id="15362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52400"/>
            <a:ext cx="3995738" cy="1654175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3962400" y="33528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__C</a:t>
            </a:r>
            <a:r>
              <a:rPr lang="en-US" sz="4400" baseline="-25000">
                <a:latin typeface="Calibri" pitchFamily="34" charset="0"/>
              </a:rPr>
              <a:t>(s) </a:t>
            </a:r>
            <a:r>
              <a:rPr lang="en-US" sz="4400">
                <a:latin typeface="Calibri" pitchFamily="34" charset="0"/>
              </a:rPr>
              <a:t>+__O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__CO</a:t>
            </a:r>
            <a:r>
              <a:rPr lang="en-US" sz="4400" baseline="-25000">
                <a:latin typeface="Calibri" pitchFamily="34" charset="0"/>
              </a:rPr>
              <a:t>2(g)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28674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572000" y="33528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C</a:t>
            </a:r>
            <a:r>
              <a:rPr lang="en-US" sz="4400" baseline="-25000">
                <a:latin typeface="Calibri" pitchFamily="34" charset="0"/>
              </a:rPr>
              <a:t>(s) </a:t>
            </a:r>
            <a:r>
              <a:rPr lang="en-US" sz="4400">
                <a:latin typeface="Calibri" pitchFamily="34" charset="0"/>
              </a:rPr>
              <a:t>+O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CO</a:t>
            </a:r>
            <a:r>
              <a:rPr lang="en-US" sz="4400" baseline="-25000">
                <a:latin typeface="Calibri" pitchFamily="34" charset="0"/>
              </a:rPr>
              <a:t>2(g)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Synthesis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29698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375150" y="33528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__CaCO</a:t>
            </a:r>
            <a:r>
              <a:rPr lang="en-US" sz="4400" baseline="-25000">
                <a:latin typeface="Calibri" pitchFamily="34" charset="0"/>
              </a:rPr>
              <a:t>3 </a:t>
            </a:r>
            <a:r>
              <a:rPr lang="en-US" sz="4400">
                <a:latin typeface="Calibri" pitchFamily="34" charset="0"/>
              </a:rPr>
              <a:t>      __CaO+__CO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43010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690938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CaCO</a:t>
            </a:r>
            <a:r>
              <a:rPr lang="en-US" sz="4400" baseline="-25000">
                <a:latin typeface="Calibri" pitchFamily="34" charset="0"/>
              </a:rPr>
              <a:t>3 </a:t>
            </a:r>
            <a:r>
              <a:rPr lang="en-US" sz="4400">
                <a:latin typeface="Calibri" pitchFamily="34" charset="0"/>
              </a:rPr>
              <a:t>      CaO+CO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Decomposition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44034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862388" y="3367088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__NH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>+__H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      __NH</a:t>
            </a:r>
            <a:r>
              <a:rPr lang="en-US" sz="4400" baseline="-25000">
                <a:latin typeface="Calibri" pitchFamily="34" charset="0"/>
              </a:rPr>
              <a:t>4</a:t>
            </a:r>
            <a:r>
              <a:rPr lang="en-US" sz="4400">
                <a:latin typeface="Calibri" pitchFamily="34" charset="0"/>
              </a:rPr>
              <a:t>OH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40962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87680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NH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>+H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      NH</a:t>
            </a:r>
            <a:r>
              <a:rPr lang="en-US" sz="4400" baseline="-25000">
                <a:latin typeface="Calibri" pitchFamily="34" charset="0"/>
              </a:rPr>
              <a:t>4</a:t>
            </a:r>
            <a:r>
              <a:rPr lang="en-US" sz="4400">
                <a:latin typeface="Calibri" pitchFamily="34" charset="0"/>
              </a:rPr>
              <a:t>OH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Synthesis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41986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57200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__FeS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+__HCl      __FeCl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+__H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S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33123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168775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FeS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+2HCl      FeCl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+H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S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Double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34147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6720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__KClO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>      __KCl+__O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47106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833813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2KClO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>      2KCl+3O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Decomposition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48130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995738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CH</a:t>
            </a:r>
            <a:r>
              <a:rPr lang="en-US" sz="4400" baseline="-25000">
                <a:latin typeface="Calibri" pitchFamily="34" charset="0"/>
              </a:rPr>
              <a:t>4 </a:t>
            </a:r>
            <a:r>
              <a:rPr lang="en-US" sz="4400">
                <a:latin typeface="Calibri" pitchFamily="34" charset="0"/>
              </a:rPr>
              <a:t>+2O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CO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+2H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Combustion</a:t>
            </a:r>
          </a:p>
        </p:txBody>
      </p:sp>
      <p:pic>
        <p:nvPicPr>
          <p:cNvPr id="17410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995738" y="36576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latin typeface="Calibri" pitchFamily="34" charset="0"/>
              </a:rPr>
              <a:t>__Ca(OH)</a:t>
            </a:r>
            <a:r>
              <a:rPr lang="en-US" sz="4000" baseline="-25000">
                <a:latin typeface="Calibri" pitchFamily="34" charset="0"/>
              </a:rPr>
              <a:t>2 </a:t>
            </a:r>
            <a:r>
              <a:rPr lang="en-US" sz="4000">
                <a:latin typeface="Calibri" pitchFamily="34" charset="0"/>
              </a:rPr>
              <a:t>+__HCl      __CaCl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+__H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O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06499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473575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latin typeface="Calibri" pitchFamily="34" charset="0"/>
              </a:rPr>
              <a:t>Ca(OH)</a:t>
            </a:r>
            <a:r>
              <a:rPr lang="en-US" sz="4000" baseline="-25000">
                <a:latin typeface="Calibri" pitchFamily="34" charset="0"/>
              </a:rPr>
              <a:t>2 </a:t>
            </a:r>
            <a:r>
              <a:rPr lang="en-US" sz="4000">
                <a:latin typeface="Calibri" pitchFamily="34" charset="0"/>
              </a:rPr>
              <a:t>+2HCl      CaCl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+2H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O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Double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07523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57200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__Cl</a:t>
            </a:r>
            <a:r>
              <a:rPr lang="en-US" sz="4400" baseline="-25000">
                <a:latin typeface="Calibri" pitchFamily="34" charset="0"/>
              </a:rPr>
              <a:t>2 </a:t>
            </a:r>
            <a:r>
              <a:rPr lang="en-US" sz="4400">
                <a:latin typeface="Calibri" pitchFamily="34" charset="0"/>
              </a:rPr>
              <a:t>+__NaBr      __NaCl+__Br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65538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33070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Cl</a:t>
            </a:r>
            <a:r>
              <a:rPr lang="en-US" sz="4400" baseline="-25000">
                <a:latin typeface="Calibri" pitchFamily="34" charset="0"/>
              </a:rPr>
              <a:t>2 </a:t>
            </a:r>
            <a:r>
              <a:rPr lang="en-US" sz="4400">
                <a:latin typeface="Calibri" pitchFamily="34" charset="0"/>
              </a:rPr>
              <a:t>+2NaBr      2NaCl+Br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Single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66562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67200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__N</a:t>
            </a:r>
            <a:r>
              <a:rPr lang="en-US" sz="4400" baseline="-25000">
                <a:latin typeface="Calibri" pitchFamily="34" charset="0"/>
              </a:rPr>
              <a:t>2 </a:t>
            </a:r>
            <a:r>
              <a:rPr lang="en-US" sz="4400">
                <a:latin typeface="Calibri" pitchFamily="34" charset="0"/>
              </a:rPr>
              <a:t>+__H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__NH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10595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87680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N</a:t>
            </a:r>
            <a:r>
              <a:rPr lang="en-US" sz="4400" baseline="-25000">
                <a:latin typeface="Calibri" pitchFamily="34" charset="0"/>
              </a:rPr>
              <a:t>2 </a:t>
            </a:r>
            <a:r>
              <a:rPr lang="en-US" sz="4400">
                <a:latin typeface="Calibri" pitchFamily="34" charset="0"/>
              </a:rPr>
              <a:t>+3H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2NH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Synthesis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11619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57200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SO</a:t>
            </a:r>
            <a:r>
              <a:rPr lang="en-US" sz="4400" baseline="-25000">
                <a:latin typeface="Calibri" pitchFamily="34" charset="0"/>
              </a:rPr>
              <a:t>4</a:t>
            </a:r>
            <a:r>
              <a:rPr lang="en-US" sz="4400">
                <a:latin typeface="Calibri" pitchFamily="34" charset="0"/>
              </a:rPr>
              <a:t>     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O+__SO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49154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690938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SO</a:t>
            </a:r>
            <a:r>
              <a:rPr lang="en-US" sz="4400" baseline="-25000">
                <a:latin typeface="Calibri" pitchFamily="34" charset="0"/>
              </a:rPr>
              <a:t>4</a:t>
            </a:r>
            <a:r>
              <a:rPr lang="en-US" sz="4400">
                <a:latin typeface="Calibri" pitchFamily="34" charset="0"/>
              </a:rPr>
              <a:t>     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O+__SO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Decomposition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50178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690938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__Fe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+__CuSO</a:t>
            </a:r>
            <a:r>
              <a:rPr lang="en-US" sz="4400" baseline="-25000">
                <a:latin typeface="Calibri" pitchFamily="34" charset="0"/>
              </a:rPr>
              <a:t>4</a:t>
            </a:r>
            <a:r>
              <a:rPr lang="en-US" sz="4400">
                <a:latin typeface="Calibri" pitchFamily="34" charset="0"/>
              </a:rPr>
              <a:t>      __FeSO</a:t>
            </a:r>
            <a:r>
              <a:rPr lang="en-US" sz="4400" baseline="-25000">
                <a:latin typeface="Calibri" pitchFamily="34" charset="0"/>
              </a:rPr>
              <a:t>4</a:t>
            </a:r>
            <a:r>
              <a:rPr lang="en-US" sz="4400">
                <a:latin typeface="Calibri" pitchFamily="34" charset="0"/>
              </a:rPr>
              <a:t>+__Cu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57346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67200" y="33528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Fe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+CuSO</a:t>
            </a:r>
            <a:r>
              <a:rPr lang="en-US" sz="4400" baseline="-25000">
                <a:latin typeface="Calibri" pitchFamily="34" charset="0"/>
              </a:rPr>
              <a:t>4</a:t>
            </a:r>
            <a:r>
              <a:rPr lang="en-US" sz="4400">
                <a:latin typeface="Calibri" pitchFamily="34" charset="0"/>
              </a:rPr>
              <a:t>      FeSO</a:t>
            </a:r>
            <a:r>
              <a:rPr lang="en-US" sz="4400" baseline="-25000">
                <a:latin typeface="Calibri" pitchFamily="34" charset="0"/>
              </a:rPr>
              <a:t>4</a:t>
            </a:r>
            <a:r>
              <a:rPr lang="en-US" sz="4400">
                <a:latin typeface="Calibri" pitchFamily="34" charset="0"/>
              </a:rPr>
              <a:t>+Cu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Single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58370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26720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__HgO      __Hg +__O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20835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690938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latin typeface="Calibri" pitchFamily="34" charset="0"/>
              </a:rPr>
              <a:t>__Pb(NO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000">
                <a:latin typeface="Calibri" pitchFamily="34" charset="0"/>
              </a:rPr>
              <a:t>)</a:t>
            </a:r>
            <a:r>
              <a:rPr lang="en-US" sz="4000" baseline="-25000">
                <a:latin typeface="Calibri" pitchFamily="34" charset="0"/>
              </a:rPr>
              <a:t>2 </a:t>
            </a:r>
            <a:r>
              <a:rPr lang="en-US" sz="4000">
                <a:latin typeface="Calibri" pitchFamily="34" charset="0"/>
              </a:rPr>
              <a:t>+__KCl      __PbCl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+__KNO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38243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473575" y="34163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latin typeface="Calibri" pitchFamily="34" charset="0"/>
              </a:rPr>
              <a:t>Pb(NO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000">
                <a:latin typeface="Calibri" pitchFamily="34" charset="0"/>
              </a:rPr>
              <a:t>)</a:t>
            </a:r>
            <a:r>
              <a:rPr lang="en-US" sz="4000" baseline="-25000">
                <a:latin typeface="Calibri" pitchFamily="34" charset="0"/>
              </a:rPr>
              <a:t>2 </a:t>
            </a:r>
            <a:r>
              <a:rPr lang="en-US" sz="4000">
                <a:latin typeface="Calibri" pitchFamily="34" charset="0"/>
              </a:rPr>
              <a:t>+2KCl      PbCl</a:t>
            </a:r>
            <a:r>
              <a:rPr lang="en-US" sz="4000" baseline="-25000">
                <a:latin typeface="Calibri" pitchFamily="34" charset="0"/>
              </a:rPr>
              <a:t>2</a:t>
            </a:r>
            <a:r>
              <a:rPr lang="en-US" sz="4000">
                <a:latin typeface="Calibri" pitchFamily="34" charset="0"/>
              </a:rPr>
              <a:t>+2KNO</a:t>
            </a:r>
            <a:r>
              <a:rPr lang="en-US" sz="40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Double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74754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473575" y="3425825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__C</a:t>
            </a:r>
            <a:r>
              <a:rPr lang="en-US" sz="4400" baseline="-25000">
                <a:latin typeface="Calibri" pitchFamily="34" charset="0"/>
              </a:rPr>
              <a:t>10</a:t>
            </a:r>
            <a:r>
              <a:rPr lang="en-US" sz="4400">
                <a:latin typeface="Calibri" pitchFamily="34" charset="0"/>
              </a:rPr>
              <a:t>H</a:t>
            </a:r>
            <a:r>
              <a:rPr lang="en-US" sz="4400" baseline="-25000">
                <a:latin typeface="Calibri" pitchFamily="34" charset="0"/>
              </a:rPr>
              <a:t>8 </a:t>
            </a:r>
            <a:r>
              <a:rPr lang="en-US" sz="4400">
                <a:latin typeface="Calibri" pitchFamily="34" charset="0"/>
              </a:rPr>
              <a:t>+__O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__CO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+__H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26979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124325" y="33528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C</a:t>
            </a:r>
            <a:r>
              <a:rPr lang="en-US" sz="4400" baseline="-25000">
                <a:latin typeface="Calibri" pitchFamily="34" charset="0"/>
              </a:rPr>
              <a:t>10</a:t>
            </a:r>
            <a:r>
              <a:rPr lang="en-US" sz="4400">
                <a:latin typeface="Calibri" pitchFamily="34" charset="0"/>
              </a:rPr>
              <a:t>H</a:t>
            </a:r>
            <a:r>
              <a:rPr lang="en-US" sz="4400" baseline="-25000">
                <a:latin typeface="Calibri" pitchFamily="34" charset="0"/>
              </a:rPr>
              <a:t>8 </a:t>
            </a:r>
            <a:r>
              <a:rPr lang="en-US" sz="4400">
                <a:latin typeface="Calibri" pitchFamily="34" charset="0"/>
              </a:rPr>
              <a:t>+12O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10CO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+4H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Combustion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28003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96240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__MgO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      __Mg(OH)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29027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773613" y="33528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MgO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      Mg(OH)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Synthesis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30051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419600" y="33528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__Ca(OH)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__CaO+ 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35171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810000" y="3382963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Ca(OH)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      CaO+ 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</a:t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Decomposition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36195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995738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__Al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+__HCl     __AlCl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>+__H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61442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110038" y="3411538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2Al</a:t>
            </a:r>
            <a:r>
              <a:rPr lang="en-US" sz="4400" baseline="-25000">
                <a:latin typeface="Calibri" pitchFamily="34" charset="0"/>
              </a:rPr>
              <a:t> </a:t>
            </a:r>
            <a:r>
              <a:rPr lang="en-US" sz="4400">
                <a:latin typeface="Calibri" pitchFamily="34" charset="0"/>
              </a:rPr>
              <a:t>+6HCl     2AlCl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>+3H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Single Displacement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37219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138613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2HgO      2Hg +O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Decomposition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121859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96240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__CO</a:t>
            </a:r>
            <a:r>
              <a:rPr lang="en-US" sz="4400" baseline="-25000">
                <a:latin typeface="Calibri" pitchFamily="34" charset="0"/>
              </a:rPr>
              <a:t>2 </a:t>
            </a:r>
            <a:r>
              <a:rPr lang="en-US" sz="4400">
                <a:latin typeface="Calibri" pitchFamily="34" charset="0"/>
              </a:rPr>
              <a:t>+__H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      __H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CO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Balanced? What type of reaction?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32770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876800" y="337185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 txBox="1">
            <a:spLocks/>
          </p:cNvSpPr>
          <p:nvPr/>
        </p:nvSpPr>
        <p:spPr bwMode="auto">
          <a:xfrm>
            <a:off x="457200" y="24384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CO</a:t>
            </a:r>
            <a:r>
              <a:rPr lang="en-US" sz="4400" baseline="-25000">
                <a:latin typeface="Calibri" pitchFamily="34" charset="0"/>
              </a:rPr>
              <a:t>2 </a:t>
            </a:r>
            <a:r>
              <a:rPr lang="en-US" sz="4400">
                <a:latin typeface="Calibri" pitchFamily="34" charset="0"/>
              </a:rPr>
              <a:t>+H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O      H</a:t>
            </a:r>
            <a:r>
              <a:rPr lang="en-US" sz="4400" baseline="-25000">
                <a:latin typeface="Calibri" pitchFamily="34" charset="0"/>
              </a:rPr>
              <a:t>2</a:t>
            </a:r>
            <a:r>
              <a:rPr lang="en-US" sz="4400">
                <a:latin typeface="Calibri" pitchFamily="34" charset="0"/>
              </a:rPr>
              <a:t>CO</a:t>
            </a:r>
            <a:r>
              <a:rPr lang="en-US" sz="4400" baseline="-25000">
                <a:latin typeface="Calibri" pitchFamily="34" charset="0"/>
              </a:rPr>
              <a:t>3</a:t>
            </a: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/>
            </a:r>
            <a:br>
              <a:rPr lang="en-US" sz="4400">
                <a:latin typeface="Calibri" pitchFamily="34" charset="0"/>
              </a:rPr>
            </a:br>
            <a:r>
              <a:rPr lang="en-US" sz="4400">
                <a:latin typeface="Calibri" pitchFamily="34" charset="0"/>
              </a:rPr>
              <a:t>Synthesis</a:t>
            </a:r>
            <a:br>
              <a:rPr lang="en-US" sz="4400">
                <a:latin typeface="Calibri" pitchFamily="34" charset="0"/>
              </a:rPr>
            </a:br>
            <a:endParaRPr lang="en-US" sz="4400">
              <a:latin typeface="Calibri" pitchFamily="34" charset="0"/>
            </a:endParaRPr>
          </a:p>
        </p:txBody>
      </p:sp>
      <p:pic>
        <p:nvPicPr>
          <p:cNvPr id="33794" name="Content Placeholder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39957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572000" y="3352800"/>
            <a:ext cx="609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393</Words>
  <Application>Microsoft Office PowerPoint</Application>
  <PresentationFormat>On-screen Show (4:3)</PresentationFormat>
  <Paragraphs>70</Paragraphs>
  <Slides>69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Post-Mission Challenge</vt:lpstr>
      <vt:lpstr>Slide 2</vt:lpstr>
      <vt:lpstr>Slide 3</vt:lpstr>
      <vt:lpstr>__CH4 +__O2      __CO2 +__H2O  Balanced? What type of reaction? 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Reactions</dc:title>
  <dc:creator>Jenna</dc:creator>
  <cp:lastModifiedBy>Kathleen Frank</cp:lastModifiedBy>
  <cp:revision>17</cp:revision>
  <dcterms:created xsi:type="dcterms:W3CDTF">2012-05-20T03:14:45Z</dcterms:created>
  <dcterms:modified xsi:type="dcterms:W3CDTF">2012-11-18T13:36:02Z</dcterms:modified>
</cp:coreProperties>
</file>