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1" r:id="rId11"/>
    <p:sldId id="275" r:id="rId12"/>
    <p:sldId id="262" r:id="rId13"/>
    <p:sldId id="276" r:id="rId14"/>
    <p:sldId id="263" r:id="rId15"/>
    <p:sldId id="277" r:id="rId16"/>
    <p:sldId id="264" r:id="rId17"/>
    <p:sldId id="278" r:id="rId18"/>
    <p:sldId id="265" r:id="rId19"/>
    <p:sldId id="279" r:id="rId20"/>
    <p:sldId id="266" r:id="rId21"/>
    <p:sldId id="280" r:id="rId22"/>
    <p:sldId id="267" r:id="rId23"/>
    <p:sldId id="281" r:id="rId24"/>
    <p:sldId id="268" r:id="rId25"/>
    <p:sldId id="282" r:id="rId26"/>
    <p:sldId id="269" r:id="rId27"/>
    <p:sldId id="283" r:id="rId28"/>
    <p:sldId id="270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5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EBA93D-0CD3-4633-AD6D-1D5D459B720C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341775-D39B-4C99-AD42-9C70D7303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Physical </a:t>
            </a:r>
            <a:r>
              <a:rPr lang="en-US" sz="4400" b="1" dirty="0">
                <a:solidFill>
                  <a:srgbClr val="69655D"/>
                </a:solidFill>
              </a:rPr>
              <a:t>OR</a:t>
            </a:r>
            <a:r>
              <a:rPr lang="en-US" sz="4400" b="1" dirty="0"/>
              <a:t> Chemical </a:t>
            </a:r>
            <a:r>
              <a:rPr lang="en-US" sz="4400" b="1" dirty="0" smtClean="0"/>
              <a:t>Change?</a:t>
            </a: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C:\Users\lkudlak\Desktop\Chem-Reactions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50520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010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#5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Salt Water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Salt Crystals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27866"/>
            <a:ext cx="21363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85630"/>
            <a:ext cx="2162971" cy="16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61255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Evaporated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3734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72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#6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Magnesium placed in acid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Gas bubbles form</a:t>
            </a:r>
            <a:endParaRPr lang="en-US" sz="1800" b="1" dirty="0"/>
          </a:p>
        </p:txBody>
      </p:sp>
      <p:sp>
        <p:nvSpPr>
          <p:cNvPr id="5" name="Right Arrow 4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6576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</a:t>
            </a:r>
            <a:endParaRPr lang="en-US" sz="9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24066"/>
            <a:ext cx="14859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24066"/>
            <a:ext cx="1504950" cy="200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4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5047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92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52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#7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Magic Ink + vinegar</a:t>
            </a:r>
            <a:endParaRPr lang="en-US" sz="1800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Clear liquid</a:t>
            </a:r>
            <a:endParaRPr lang="en-US" sz="1800" b="1" dirty="0"/>
          </a:p>
        </p:txBody>
      </p:sp>
      <p:sp>
        <p:nvSpPr>
          <p:cNvPr id="10" name="Right Arrow 9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27" y="2971800"/>
            <a:ext cx="1066800" cy="178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0" y="2971800"/>
            <a:ext cx="1066801" cy="178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Color Changes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2141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1043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50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#8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Large sugar crystals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Small sugar crystals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81690"/>
            <a:ext cx="1963757" cy="1470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1676400" cy="1974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Crushed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34136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00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#9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Ice Cubes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Glass of water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1347159" cy="2024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95340"/>
            <a:ext cx="1552616" cy="1704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Melted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2936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35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/>
          <a:lstStyle/>
          <a:p>
            <a:pPr algn="ctr"/>
            <a:r>
              <a:rPr lang="en-US" b="1" dirty="0" smtClean="0"/>
              <a:t>#1</a:t>
            </a:r>
            <a:r>
              <a:rPr lang="en-US" dirty="0" smtClean="0"/>
              <a:t> 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Physical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69655D"/>
                </a:solidFill>
              </a:rPr>
              <a:t>OR</a:t>
            </a:r>
            <a:r>
              <a:rPr lang="en-US" sz="2800" b="1" dirty="0" smtClean="0"/>
              <a:t> Chemical Change?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600" b="1" dirty="0" smtClean="0"/>
              <a:t>Piece of Aluminum Metal</a:t>
            </a:r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68580" indent="0">
              <a:buNone/>
            </a:pPr>
            <a:endParaRPr lang="en-US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Sheet of Aluminum Foil</a:t>
            </a:r>
            <a:endParaRPr lang="en-US" sz="1600" b="1" dirty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13817"/>
            <a:ext cx="1843087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1762126" cy="17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8862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Hammered into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22963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3970" y="304800"/>
            <a:ext cx="70246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#10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Iron nails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Rusty nails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5552" y="35433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Exposed to Moisture</a:t>
            </a:r>
            <a:endParaRPr lang="en-US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638"/>
            <a:ext cx="22701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8" y="3255407"/>
            <a:ext cx="2048411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7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92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23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#11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 </a:t>
            </a:r>
          </a:p>
          <a:p>
            <a:r>
              <a:rPr lang="en-US" sz="1800" b="1" dirty="0" smtClean="0"/>
              <a:t>Vinegar + Baking Soda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Fizzing bubbles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</a:t>
            </a:r>
            <a:endParaRPr lang="en-US" sz="9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1" y="2686465"/>
            <a:ext cx="1716013" cy="228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43" y="2686464"/>
            <a:ext cx="1716013" cy="2288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6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3179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12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13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#12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Solid dry ice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Carbon Dioxide Gas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84" y="3032641"/>
            <a:ext cx="195832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56441"/>
            <a:ext cx="240030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58140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Changes State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3264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4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#13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pellets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cup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6" y="3048000"/>
            <a:ext cx="2390359" cy="159067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232081" cy="223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Recycled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382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18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731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#14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Two Clear solutions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Powdery Yellow solid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80531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43201"/>
            <a:ext cx="1359932" cy="13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6" y="3224496"/>
            <a:ext cx="1590496" cy="15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6933" y="3581400"/>
            <a:ext cx="1154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 to Form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15451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79" y="11430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93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4419600" cy="3314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46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#2</a:t>
            </a:r>
            <a:r>
              <a:rPr lang="en-US" dirty="0" smtClean="0"/>
              <a:t>  </a:t>
            </a:r>
            <a:r>
              <a:rPr lang="en-US" sz="3100" b="1" dirty="0" smtClean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b="1" dirty="0" smtClean="0"/>
              <a:t>Wood Block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68580" indent="0">
              <a:lnSpc>
                <a:spcPct val="150000"/>
              </a:lnSpc>
              <a:buNone/>
            </a:pPr>
            <a:endParaRPr lang="en-US" sz="1800" b="1" dirty="0" smtClean="0"/>
          </a:p>
          <a:p>
            <a:r>
              <a:rPr lang="en-US" sz="1800" b="1" dirty="0" smtClean="0"/>
              <a:t>Wood Ashes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0908"/>
            <a:ext cx="18311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9791" y="361255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burned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2081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CHEMICAL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21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#3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Sheet of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Shredded paper</a:t>
            </a:r>
            <a:endParaRPr lang="en-US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1622961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74" y="2909843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410977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36576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Torn up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19391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03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#4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6858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Plastic form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bottle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9" y="2895601"/>
            <a:ext cx="203579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1143000" cy="17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61255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Molded</a:t>
            </a:r>
            <a:endParaRPr lang="en-US" sz="900" b="1" dirty="0"/>
          </a:p>
        </p:txBody>
      </p:sp>
    </p:spTree>
    <p:extLst>
      <p:ext uri="{BB962C8B-B14F-4D97-AF65-F5344CB8AC3E}">
        <p14:creationId xmlns="" xmlns:p14="http://schemas.microsoft.com/office/powerpoint/2010/main" val="31551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3179"/>
            <a:ext cx="457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02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Answer:  </a:t>
            </a:r>
            <a:r>
              <a:rPr lang="en-US" sz="4800" b="1" dirty="0" smtClean="0">
                <a:solidFill>
                  <a:srgbClr val="69655D"/>
                </a:solidFill>
              </a:rPr>
              <a:t>PHYSICAL</a:t>
            </a:r>
            <a:endParaRPr lang="en-US" sz="4800" b="1" dirty="0">
              <a:solidFill>
                <a:srgbClr val="69655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886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2138</TotalTime>
  <Words>271</Words>
  <Application>Microsoft Office PowerPoint</Application>
  <PresentationFormat>On-screen Show (4:3)</PresentationFormat>
  <Paragraphs>239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Physical OR Chemical Change?</vt:lpstr>
      <vt:lpstr>#1  Physical OR Chemical Change?</vt:lpstr>
      <vt:lpstr>Slide 3</vt:lpstr>
      <vt:lpstr>#2  Physical OR Chemical Change?</vt:lpstr>
      <vt:lpstr>Slide 5</vt:lpstr>
      <vt:lpstr>#3  Physical OR Chemical Change?</vt:lpstr>
      <vt:lpstr>Slide 7</vt:lpstr>
      <vt:lpstr>#4  Physical OR Chemical Change?</vt:lpstr>
      <vt:lpstr>Slide 9</vt:lpstr>
      <vt:lpstr>#5  Physical OR Chemical Change?</vt:lpstr>
      <vt:lpstr>Slide 11</vt:lpstr>
      <vt:lpstr>#6  Physical OR Chemical Change?</vt:lpstr>
      <vt:lpstr>Slide 13</vt:lpstr>
      <vt:lpstr>#7  Physical OR Chemical Change?</vt:lpstr>
      <vt:lpstr>Slide 15</vt:lpstr>
      <vt:lpstr>#8  Physical OR Chemical Change?</vt:lpstr>
      <vt:lpstr>Slide 17</vt:lpstr>
      <vt:lpstr>#9  Physical OR Chemical Change?</vt:lpstr>
      <vt:lpstr>Slide 19</vt:lpstr>
      <vt:lpstr>#10  Physical OR Chemical Change?</vt:lpstr>
      <vt:lpstr>Slide 21</vt:lpstr>
      <vt:lpstr>#11  Physical OR Chemical Change?</vt:lpstr>
      <vt:lpstr>Slide 23</vt:lpstr>
      <vt:lpstr>#12  Physical OR Chemical Change?</vt:lpstr>
      <vt:lpstr>Slide 25</vt:lpstr>
      <vt:lpstr>#13  Physical OR Chemical Change?</vt:lpstr>
      <vt:lpstr>Slide 27</vt:lpstr>
      <vt:lpstr>#14  Physical OR Chemical Change?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Matters</dc:title>
  <dc:creator>Kudlak, Lori</dc:creator>
  <cp:lastModifiedBy>Kathleen Frank</cp:lastModifiedBy>
  <cp:revision>32</cp:revision>
  <dcterms:created xsi:type="dcterms:W3CDTF">2012-04-25T18:04:47Z</dcterms:created>
  <dcterms:modified xsi:type="dcterms:W3CDTF">2012-05-03T18:05:12Z</dcterms:modified>
</cp:coreProperties>
</file>